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5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3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3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0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5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7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3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8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0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31C3C-A196-484F-9A10-632F3D8C8E3A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7693-BA5B-8141-9C60-DAC5A24A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4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 smtClean="0"/>
              <a:t>©</a:t>
            </a:r>
            <a:r>
              <a:rPr lang="en-US" dirty="0" smtClean="0"/>
              <a:t> 2008,2012 Sandler Systems, Inc.  All rights reserved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7457" y="1007623"/>
            <a:ext cx="8534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/>
              <a:t>Objective</a:t>
            </a:r>
          </a:p>
          <a:p>
            <a:pPr lvl="1" algn="l"/>
            <a:r>
              <a:rPr lang="en-US" sz="1400" dirty="0"/>
              <a:t>Thanks for  taking the time me today, so we can figure </a:t>
            </a:r>
            <a:r>
              <a:rPr lang="en-US" sz="1400" dirty="0" smtClean="0"/>
              <a:t>out </a:t>
            </a:r>
            <a:r>
              <a:rPr lang="en-US" sz="1400" dirty="0"/>
              <a:t>if I can help you or not.</a:t>
            </a:r>
          </a:p>
          <a:p>
            <a:pPr algn="l"/>
            <a:r>
              <a:rPr lang="en-US" sz="1400" dirty="0"/>
              <a:t>Time</a:t>
            </a:r>
          </a:p>
          <a:p>
            <a:pPr lvl="1" algn="l"/>
            <a:r>
              <a:rPr lang="en-US" sz="1400" dirty="0"/>
              <a:t>When we set that up we said we would </a:t>
            </a:r>
            <a:r>
              <a:rPr lang="en-US" sz="1400" dirty="0" smtClean="0"/>
              <a:t>meet for 2 hours, </a:t>
            </a:r>
            <a:r>
              <a:rPr lang="en-US" sz="1400" dirty="0"/>
              <a:t>is that still ok? Nothing is going to come up in the  that time?</a:t>
            </a:r>
          </a:p>
          <a:p>
            <a:pPr algn="l"/>
            <a:r>
              <a:rPr lang="en-US" sz="1400" dirty="0"/>
              <a:t>The prospects agenda/role</a:t>
            </a:r>
          </a:p>
          <a:p>
            <a:pPr lvl="1" algn="l"/>
            <a:r>
              <a:rPr lang="en-US" sz="1400" dirty="0" smtClean="0"/>
              <a:t>(Seek </a:t>
            </a:r>
            <a:r>
              <a:rPr lang="en-US" sz="1400" dirty="0"/>
              <a:t>first to </a:t>
            </a:r>
            <a:r>
              <a:rPr lang="en-US" sz="1400" dirty="0" smtClean="0"/>
              <a:t>understand)</a:t>
            </a:r>
            <a:endParaRPr lang="en-US" sz="1400" dirty="0"/>
          </a:p>
          <a:p>
            <a:pPr lvl="1" algn="l"/>
            <a:r>
              <a:rPr lang="en-US" sz="1400" dirty="0"/>
              <a:t>In our time together what are you trying to accomplish? What else? And . . . , most people want to understand this? Is that important? What else?   </a:t>
            </a:r>
          </a:p>
          <a:p>
            <a:pPr lvl="1" algn="l"/>
            <a:r>
              <a:rPr lang="en-US" sz="1400" dirty="0"/>
              <a:t>Let me make sure I understand you – go over list, anything else.</a:t>
            </a:r>
          </a:p>
          <a:p>
            <a:pPr algn="l"/>
            <a:r>
              <a:rPr lang="en-US" sz="1400" dirty="0"/>
              <a:t>Salespersons agenda/role</a:t>
            </a:r>
          </a:p>
          <a:p>
            <a:pPr lvl="1" algn="l"/>
            <a:r>
              <a:rPr lang="en-US" sz="1400" dirty="0" smtClean="0"/>
              <a:t>(Disqualify)</a:t>
            </a:r>
            <a:endParaRPr lang="en-US" sz="1400" dirty="0"/>
          </a:p>
          <a:p>
            <a:pPr lvl="1" algn="l"/>
            <a:r>
              <a:rPr lang="en-US" sz="1400" dirty="0"/>
              <a:t>To make sure I really understand you, so that I can answer your questions, I am going to have to ask you questions, is it ok? Some of the are going to be tough, still ok? Some detailed questions.   Permission to ask questions.</a:t>
            </a:r>
          </a:p>
          <a:p>
            <a:pPr lvl="1" algn="l"/>
            <a:r>
              <a:rPr lang="en-US" sz="1400" dirty="0"/>
              <a:t>I am going to have to ask you some questions about </a:t>
            </a:r>
            <a:r>
              <a:rPr lang="en-US" sz="1400" dirty="0" smtClean="0"/>
              <a:t>you, </a:t>
            </a:r>
            <a:r>
              <a:rPr lang="en-US" sz="1400" dirty="0"/>
              <a:t>your situation, and financials, are you ok with that?</a:t>
            </a:r>
          </a:p>
          <a:p>
            <a:pPr algn="l"/>
            <a:r>
              <a:rPr lang="en-US" sz="1400" dirty="0"/>
              <a:t>The intended outcome</a:t>
            </a:r>
          </a:p>
          <a:p>
            <a:pPr lvl="1" algn="l"/>
            <a:r>
              <a:rPr lang="en-US" sz="1400" dirty="0" smtClean="0"/>
              <a:t>(Yes </a:t>
            </a:r>
            <a:r>
              <a:rPr lang="en-US" sz="1400" dirty="0"/>
              <a:t>or No  - - - not TIO (think it over</a:t>
            </a:r>
            <a:r>
              <a:rPr lang="en-US" sz="1400" dirty="0" smtClean="0"/>
              <a:t>)) And </a:t>
            </a:r>
            <a:r>
              <a:rPr lang="en-US" sz="1400" dirty="0"/>
              <a:t>you won’t get mad at me if I say I can’t help you?</a:t>
            </a:r>
          </a:p>
          <a:p>
            <a:pPr lvl="1" algn="l"/>
            <a:r>
              <a:rPr lang="en-US" sz="1400" dirty="0"/>
              <a:t>If it does make sense , we will figure out the next steps together.</a:t>
            </a:r>
          </a:p>
          <a:p>
            <a:pPr lvl="1" algn="l"/>
            <a:r>
              <a:rPr lang="en-US" sz="1400" dirty="0"/>
              <a:t>Before we start, you aren’t going to say TIO when you really mean No? (people tell me that and it usually means no – are you ok if I take that as a no, let me know if it comes back?) </a:t>
            </a:r>
          </a:p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994229" y="535632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 Conversation/Pre Qualify</a:t>
            </a:r>
          </a:p>
        </p:txBody>
      </p:sp>
    </p:spTree>
    <p:extLst>
      <p:ext uri="{BB962C8B-B14F-4D97-AF65-F5344CB8AC3E}">
        <p14:creationId xmlns:p14="http://schemas.microsoft.com/office/powerpoint/2010/main" val="579522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305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McClain</dc:creator>
  <cp:lastModifiedBy>Megan McClain</cp:lastModifiedBy>
  <cp:revision>1</cp:revision>
  <cp:lastPrinted>2016-03-08T16:30:14Z</cp:lastPrinted>
  <dcterms:created xsi:type="dcterms:W3CDTF">2016-03-08T16:29:08Z</dcterms:created>
  <dcterms:modified xsi:type="dcterms:W3CDTF">2016-03-08T16:30:41Z</dcterms:modified>
</cp:coreProperties>
</file>